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6" r:id="rId3"/>
    <p:sldId id="267" r:id="rId4"/>
    <p:sldId id="268" r:id="rId5"/>
    <p:sldId id="269" r:id="rId6"/>
    <p:sldId id="270" r:id="rId7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BQFIXND3kSQDspX8OWCQkg==" hashData="bj1QVk0qs7+Q0HJbRv/15V9F1kM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-10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5083-7BC3-A447-A27C-ACE3CA0C22E8}" type="datetimeFigureOut">
              <a:rPr lang="de-DE" smtClean="0"/>
              <a:t>16.09.17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DB93-A4F2-B24A-ADFE-12DB2A5F5A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4292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5083-7BC3-A447-A27C-ACE3CA0C22E8}" type="datetimeFigureOut">
              <a:rPr lang="de-DE" smtClean="0"/>
              <a:t>16.09.17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DB93-A4F2-B24A-ADFE-12DB2A5F5A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5843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5083-7BC3-A447-A27C-ACE3CA0C22E8}" type="datetimeFigureOut">
              <a:rPr lang="de-DE" smtClean="0"/>
              <a:t>16.09.17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DB93-A4F2-B24A-ADFE-12DB2A5F5A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5006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5083-7BC3-A447-A27C-ACE3CA0C22E8}" type="datetimeFigureOut">
              <a:rPr lang="de-DE" smtClean="0"/>
              <a:t>16.09.17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DB93-A4F2-B24A-ADFE-12DB2A5F5A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4253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5083-7BC3-A447-A27C-ACE3CA0C22E8}" type="datetimeFigureOut">
              <a:rPr lang="de-DE" smtClean="0"/>
              <a:t>16.09.17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DB93-A4F2-B24A-ADFE-12DB2A5F5A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1950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5083-7BC3-A447-A27C-ACE3CA0C22E8}" type="datetimeFigureOut">
              <a:rPr lang="de-DE" smtClean="0"/>
              <a:t>16.09.17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DB93-A4F2-B24A-ADFE-12DB2A5F5A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8918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5083-7BC3-A447-A27C-ACE3CA0C22E8}" type="datetimeFigureOut">
              <a:rPr lang="de-DE" smtClean="0"/>
              <a:t>16.09.17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DB93-A4F2-B24A-ADFE-12DB2A5F5A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022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5083-7BC3-A447-A27C-ACE3CA0C22E8}" type="datetimeFigureOut">
              <a:rPr lang="de-DE" smtClean="0"/>
              <a:t>16.09.17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DB93-A4F2-B24A-ADFE-12DB2A5F5A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3218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5083-7BC3-A447-A27C-ACE3CA0C22E8}" type="datetimeFigureOut">
              <a:rPr lang="de-DE" smtClean="0"/>
              <a:t>16.09.17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DB93-A4F2-B24A-ADFE-12DB2A5F5A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2281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5083-7BC3-A447-A27C-ACE3CA0C22E8}" type="datetimeFigureOut">
              <a:rPr lang="de-DE" smtClean="0"/>
              <a:t>16.09.17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DB93-A4F2-B24A-ADFE-12DB2A5F5A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3119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5083-7BC3-A447-A27C-ACE3CA0C22E8}" type="datetimeFigureOut">
              <a:rPr lang="de-DE" smtClean="0"/>
              <a:t>16.09.17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DB93-A4F2-B24A-ADFE-12DB2A5F5A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2450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05083-7BC3-A447-A27C-ACE3CA0C22E8}" type="datetimeFigureOut">
              <a:rPr lang="de-DE" smtClean="0"/>
              <a:t>16.09.17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5DB93-A4F2-B24A-ADFE-12DB2A5F5A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099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762000" y="538480"/>
            <a:ext cx="5205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6600"/>
                </a:solidFill>
              </a:rPr>
              <a:t>Es liegt kein Verbrechen vor, sondern ...</a:t>
            </a:r>
            <a:endParaRPr lang="de-DE" dirty="0">
              <a:solidFill>
                <a:srgbClr val="FF6600"/>
              </a:solidFill>
            </a:endParaRPr>
          </a:p>
        </p:txBody>
      </p:sp>
      <p:pic>
        <p:nvPicPr>
          <p:cNvPr id="7" name="Inhaltsplatzhalter 6" descr="kap8start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4" t="-7200" r="22389" b="-10033"/>
          <a:stretch/>
        </p:blipFill>
        <p:spPr>
          <a:xfrm>
            <a:off x="956860" y="1651989"/>
            <a:ext cx="7123788" cy="4135592"/>
          </a:xfrm>
        </p:spPr>
      </p:pic>
    </p:spTree>
    <p:extLst>
      <p:ext uri="{BB962C8B-B14F-4D97-AF65-F5344CB8AC3E}">
        <p14:creationId xmlns:p14="http://schemas.microsoft.com/office/powerpoint/2010/main" val="2374699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762000" y="538480"/>
            <a:ext cx="5205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6600"/>
                </a:solidFill>
              </a:rPr>
              <a:t>Was wolltet ihr in Afrika?</a:t>
            </a:r>
            <a:endParaRPr lang="de-DE" dirty="0">
              <a:solidFill>
                <a:srgbClr val="FF6600"/>
              </a:solidFill>
            </a:endParaRPr>
          </a:p>
        </p:txBody>
      </p:sp>
      <p:pic>
        <p:nvPicPr>
          <p:cNvPr id="3" name="Inhaltsplatzhalter 2" descr="kap9start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" t="-9417" r="-1" b="-11251"/>
          <a:stretch/>
        </p:blipFill>
        <p:spPr>
          <a:xfrm>
            <a:off x="0" y="2022843"/>
            <a:ext cx="9144000" cy="2876933"/>
          </a:xfrm>
        </p:spPr>
      </p:pic>
    </p:spTree>
    <p:extLst>
      <p:ext uri="{BB962C8B-B14F-4D97-AF65-F5344CB8AC3E}">
        <p14:creationId xmlns:p14="http://schemas.microsoft.com/office/powerpoint/2010/main" val="3795642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762000" y="538480"/>
            <a:ext cx="5205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6600"/>
                </a:solidFill>
              </a:rPr>
              <a:t>Vergiftetes Lob</a:t>
            </a:r>
            <a:endParaRPr lang="de-DE" dirty="0">
              <a:solidFill>
                <a:srgbClr val="FF6600"/>
              </a:solidFill>
            </a:endParaRPr>
          </a:p>
        </p:txBody>
      </p:sp>
      <p:pic>
        <p:nvPicPr>
          <p:cNvPr id="4" name="Inhaltsplatzhalter 3" descr="kap10start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57" b="-6404"/>
          <a:stretch/>
        </p:blipFill>
        <p:spPr>
          <a:xfrm>
            <a:off x="0" y="2095267"/>
            <a:ext cx="9144000" cy="2871938"/>
          </a:xfrm>
        </p:spPr>
      </p:pic>
    </p:spTree>
    <p:extLst>
      <p:ext uri="{BB962C8B-B14F-4D97-AF65-F5344CB8AC3E}">
        <p14:creationId xmlns:p14="http://schemas.microsoft.com/office/powerpoint/2010/main" val="2069340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762000" y="538480"/>
            <a:ext cx="5205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6600"/>
                </a:solidFill>
              </a:rPr>
              <a:t>Ich spreche vor „Vater“ Caesar</a:t>
            </a:r>
            <a:endParaRPr lang="de-DE" dirty="0">
              <a:solidFill>
                <a:srgbClr val="FF6600"/>
              </a:solidFill>
            </a:endParaRPr>
          </a:p>
        </p:txBody>
      </p:sp>
      <p:pic>
        <p:nvPicPr>
          <p:cNvPr id="3" name="Inhaltsplatzhalter 2" descr="kap11b1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" r="1717"/>
          <a:stretch/>
        </p:blipFill>
        <p:spPr>
          <a:xfrm>
            <a:off x="2416297" y="1600200"/>
            <a:ext cx="4259428" cy="4525963"/>
          </a:xfrm>
        </p:spPr>
      </p:pic>
    </p:spTree>
    <p:extLst>
      <p:ext uri="{BB962C8B-B14F-4D97-AF65-F5344CB8AC3E}">
        <p14:creationId xmlns:p14="http://schemas.microsoft.com/office/powerpoint/2010/main" val="276012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762000" y="538480"/>
            <a:ext cx="5205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6600"/>
                </a:solidFill>
              </a:rPr>
              <a:t>Sieh, wer alles vor dir steht!</a:t>
            </a:r>
            <a:endParaRPr lang="de-DE" dirty="0">
              <a:solidFill>
                <a:srgbClr val="FF6600"/>
              </a:solidFill>
            </a:endParaRPr>
          </a:p>
        </p:txBody>
      </p:sp>
      <p:pic>
        <p:nvPicPr>
          <p:cNvPr id="4" name="Inhaltsplatzhalter 3" descr="kap12start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" t="-315" b="-876"/>
          <a:stretch/>
        </p:blipFill>
        <p:spPr>
          <a:xfrm>
            <a:off x="105663" y="2090271"/>
            <a:ext cx="8873340" cy="3281502"/>
          </a:xfrm>
        </p:spPr>
      </p:pic>
    </p:spTree>
    <p:extLst>
      <p:ext uri="{BB962C8B-B14F-4D97-AF65-F5344CB8AC3E}">
        <p14:creationId xmlns:p14="http://schemas.microsoft.com/office/powerpoint/2010/main" val="1255671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762000" y="538480"/>
            <a:ext cx="5205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6600"/>
                </a:solidFill>
              </a:rPr>
              <a:t>Den Göttern nahe</a:t>
            </a:r>
            <a:endParaRPr lang="de-DE" dirty="0">
              <a:solidFill>
                <a:srgbClr val="FF6600"/>
              </a:solidFill>
            </a:endParaRPr>
          </a:p>
        </p:txBody>
      </p:sp>
      <p:pic>
        <p:nvPicPr>
          <p:cNvPr id="3" name="Inhaltsplatzhalter 2" descr="kap13start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948" b="-10031"/>
          <a:stretch/>
        </p:blipFill>
        <p:spPr>
          <a:xfrm>
            <a:off x="0" y="2067794"/>
            <a:ext cx="9113777" cy="3011790"/>
          </a:xfrm>
        </p:spPr>
      </p:pic>
    </p:spTree>
    <p:extLst>
      <p:ext uri="{BB962C8B-B14F-4D97-AF65-F5344CB8AC3E}">
        <p14:creationId xmlns:p14="http://schemas.microsoft.com/office/powerpoint/2010/main" val="1015161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Macintosh PowerPoint</Application>
  <PresentationFormat>Bildschirmpräsentation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Ulf Jesper</dc:creator>
  <cp:lastModifiedBy>Ulf Jesper</cp:lastModifiedBy>
  <cp:revision>10</cp:revision>
  <dcterms:created xsi:type="dcterms:W3CDTF">2017-09-16T16:56:55Z</dcterms:created>
  <dcterms:modified xsi:type="dcterms:W3CDTF">2017-09-16T18:17:47Z</dcterms:modified>
</cp:coreProperties>
</file>