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71PfUrQ86j1hjkAQcUwrhw==" hashData="W2LeWgMCvOEJustexkRM8sZBPu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29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8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00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25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95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9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2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21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28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11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45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5083-7BC3-A447-A27C-ACE3CA0C22E8}" type="datetimeFigureOut">
              <a:rPr lang="de-DE" smtClean="0"/>
              <a:t>16.09.17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DB93-A4F2-B24A-ADFE-12DB2A5F5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0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kap1star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t="-8938" r="12840" b="-16190"/>
          <a:stretch/>
        </p:blipFill>
        <p:spPr>
          <a:xfrm>
            <a:off x="457199" y="1940560"/>
            <a:ext cx="8341361" cy="3713430"/>
          </a:xfrm>
        </p:spPr>
      </p:pic>
      <p:sp>
        <p:nvSpPr>
          <p:cNvPr id="5" name="Textfeld 4"/>
          <p:cNvSpPr txBox="1"/>
          <p:nvPr/>
        </p:nvSpPr>
        <p:spPr>
          <a:xfrm>
            <a:off x="762000" y="538480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Ein Freund in Not</a:t>
            </a:r>
            <a:endParaRPr lang="de-DE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8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0" y="538480"/>
            <a:ext cx="354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Ein Geständnis, das keines ist</a:t>
            </a: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7" name="Inhaltsplatzhalter 6" descr="kap2star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 t="-8154" r="6650" b="-5920"/>
          <a:stretch/>
        </p:blipFill>
        <p:spPr>
          <a:xfrm>
            <a:off x="78670" y="2182092"/>
            <a:ext cx="8966844" cy="3013364"/>
          </a:xfrm>
        </p:spPr>
      </p:pic>
    </p:spTree>
    <p:extLst>
      <p:ext uri="{BB962C8B-B14F-4D97-AF65-F5344CB8AC3E}">
        <p14:creationId xmlns:p14="http://schemas.microsoft.com/office/powerpoint/2010/main" val="34263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0" y="538480"/>
            <a:ext cx="354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Ein Mann ohne Fehl und Tadel</a:t>
            </a: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3" name="Inhaltsplatzhalter 2" descr="kap3star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66" b="-12097"/>
          <a:stretch/>
        </p:blipFill>
        <p:spPr>
          <a:xfrm>
            <a:off x="184019" y="2191414"/>
            <a:ext cx="8829332" cy="2905734"/>
          </a:xfrm>
        </p:spPr>
      </p:pic>
    </p:spTree>
    <p:extLst>
      <p:ext uri="{BB962C8B-B14F-4D97-AF65-F5344CB8AC3E}">
        <p14:creationId xmlns:p14="http://schemas.microsoft.com/office/powerpoint/2010/main" val="245968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0" y="538480"/>
            <a:ext cx="354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Sieh, wie wenig ich mich fürchte</a:t>
            </a: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4" name="Inhaltsplatzhalter 3" descr="kap4star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-6685" r="2223" b="-12614"/>
          <a:stretch/>
        </p:blipFill>
        <p:spPr>
          <a:xfrm>
            <a:off x="0" y="2022844"/>
            <a:ext cx="9144000" cy="3079218"/>
          </a:xfrm>
        </p:spPr>
      </p:pic>
    </p:spTree>
    <p:extLst>
      <p:ext uri="{BB962C8B-B14F-4D97-AF65-F5344CB8AC3E}">
        <p14:creationId xmlns:p14="http://schemas.microsoft.com/office/powerpoint/2010/main" val="211461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0" y="538480"/>
            <a:ext cx="354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Ausgerechnet du, </a:t>
            </a:r>
            <a:r>
              <a:rPr lang="de-DE" dirty="0" err="1" smtClean="0">
                <a:solidFill>
                  <a:srgbClr val="FF6600"/>
                </a:solidFill>
              </a:rPr>
              <a:t>Tubero</a:t>
            </a:r>
            <a:r>
              <a:rPr lang="de-DE" dirty="0" smtClean="0">
                <a:solidFill>
                  <a:srgbClr val="FF6600"/>
                </a:solidFill>
              </a:rPr>
              <a:t>!</a:t>
            </a: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3" name="Inhaltsplatzhalter 2" descr="kap5star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-7201" r="20067" b="-7966"/>
          <a:stretch/>
        </p:blipFill>
        <p:spPr>
          <a:xfrm>
            <a:off x="312430" y="1528370"/>
            <a:ext cx="8831570" cy="4465622"/>
          </a:xfrm>
        </p:spPr>
      </p:pic>
    </p:spTree>
    <p:extLst>
      <p:ext uri="{BB962C8B-B14F-4D97-AF65-F5344CB8AC3E}">
        <p14:creationId xmlns:p14="http://schemas.microsoft.com/office/powerpoint/2010/main" val="181658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0" y="538480"/>
            <a:ext cx="354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Tod dem Angeklagten!</a:t>
            </a: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4" name="Inhaltsplatzhalter 3" descr="kap6star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0" b="-539"/>
          <a:stretch/>
        </p:blipFill>
        <p:spPr>
          <a:xfrm>
            <a:off x="97171" y="2202651"/>
            <a:ext cx="8968159" cy="2865696"/>
          </a:xfrm>
        </p:spPr>
      </p:pic>
    </p:spTree>
    <p:extLst>
      <p:ext uri="{BB962C8B-B14F-4D97-AF65-F5344CB8AC3E}">
        <p14:creationId xmlns:p14="http://schemas.microsoft.com/office/powerpoint/2010/main" val="147932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0" y="538480"/>
            <a:ext cx="354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Mensch und Unmensch</a:t>
            </a:r>
            <a:endParaRPr lang="de-DE" dirty="0">
              <a:solidFill>
                <a:srgbClr val="FF6600"/>
              </a:solidFill>
            </a:endParaRPr>
          </a:p>
        </p:txBody>
      </p:sp>
      <p:pic>
        <p:nvPicPr>
          <p:cNvPr id="3" name="Inhaltsplatzhalter 2" descr="kap7star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8" b="-12098"/>
          <a:stretch/>
        </p:blipFill>
        <p:spPr>
          <a:xfrm>
            <a:off x="0" y="2225128"/>
            <a:ext cx="9128030" cy="2854457"/>
          </a:xfrm>
        </p:spPr>
      </p:pic>
    </p:spTree>
    <p:extLst>
      <p:ext uri="{BB962C8B-B14F-4D97-AF65-F5344CB8AC3E}">
        <p14:creationId xmlns:p14="http://schemas.microsoft.com/office/powerpoint/2010/main" val="3036305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Macintosh PowerPoint</Application>
  <PresentationFormat>Bildschirmpräsentation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Ulf Jesper</dc:creator>
  <cp:lastModifiedBy>Ulf Jesper</cp:lastModifiedBy>
  <cp:revision>8</cp:revision>
  <dcterms:created xsi:type="dcterms:W3CDTF">2017-09-16T16:56:55Z</dcterms:created>
  <dcterms:modified xsi:type="dcterms:W3CDTF">2017-09-16T18:12:36Z</dcterms:modified>
</cp:coreProperties>
</file>