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0" r:id="rId1"/>
  </p:sldMasterIdLst>
  <p:sldIdLst>
    <p:sldId id="271" r:id="rId2"/>
    <p:sldId id="268" r:id="rId3"/>
    <p:sldId id="285" r:id="rId4"/>
    <p:sldId id="286" r:id="rId5"/>
    <p:sldId id="258" r:id="rId6"/>
    <p:sldId id="274" r:id="rId7"/>
    <p:sldId id="287" r:id="rId8"/>
    <p:sldId id="260" r:id="rId9"/>
    <p:sldId id="288" r:id="rId10"/>
    <p:sldId id="261" r:id="rId11"/>
    <p:sldId id="289" r:id="rId12"/>
    <p:sldId id="262" r:id="rId13"/>
    <p:sldId id="283" r:id="rId14"/>
    <p:sldId id="263" r:id="rId15"/>
    <p:sldId id="290" r:id="rId16"/>
    <p:sldId id="264" r:id="rId17"/>
    <p:sldId id="291" r:id="rId18"/>
    <p:sldId id="265" r:id="rId19"/>
    <p:sldId id="292" r:id="rId20"/>
    <p:sldId id="281" r:id="rId21"/>
    <p:sldId id="266" r:id="rId22"/>
    <p:sldId id="267" r:id="rId23"/>
    <p:sldId id="293" r:id="rId24"/>
    <p:sldId id="284" r:id="rId25"/>
  </p:sldIdLst>
  <p:sldSz cx="9144000" cy="6858000" type="screen4x3"/>
  <p:notesSz cx="6858000" cy="9144000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207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Master-Untertitelformat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3EAB3-9393-CE43-90F9-572A9D336FF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85164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0078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7995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3368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4930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6373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2656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328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0373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62248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99083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22957-D4D7-DD4C-9A2E-5EBE4B82766F}" type="datetimeFigureOut">
              <a:rPr lang="de-DE" smtClean="0"/>
              <a:t>27.10.18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546D2-669F-3840-A350-5E311114AB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485699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  <p:sldLayoutId id="2147483750" r:id="rId10"/>
    <p:sldLayoutId id="21474837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653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Welche Geschichten                 möchten Sie                                  genauer kennenlernen?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8280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16416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24696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33192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41580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0" name="Oval 9"/>
          <p:cNvSpPr/>
          <p:nvPr/>
        </p:nvSpPr>
        <p:spPr>
          <a:xfrm>
            <a:off x="50184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1" name="Oval 10"/>
          <p:cNvSpPr/>
          <p:nvPr/>
        </p:nvSpPr>
        <p:spPr>
          <a:xfrm>
            <a:off x="58572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2" name="Oval 11"/>
          <p:cNvSpPr/>
          <p:nvPr/>
        </p:nvSpPr>
        <p:spPr>
          <a:xfrm>
            <a:off x="67212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3" name="Oval 12"/>
          <p:cNvSpPr/>
          <p:nvPr/>
        </p:nvSpPr>
        <p:spPr>
          <a:xfrm>
            <a:off x="75708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14" name="Oval 13"/>
          <p:cNvSpPr/>
          <p:nvPr/>
        </p:nvSpPr>
        <p:spPr>
          <a:xfrm>
            <a:off x="843716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153765" y="238192"/>
            <a:ext cx="398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Illustrationen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1-5.7-9.11</a:t>
            </a:r>
            <a:r>
              <a:rPr lang="de-DE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B. </a:t>
            </a:r>
            <a:r>
              <a:rPr lang="de-DE" sz="9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Pinelli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(19. Jh.)</a:t>
            </a:r>
          </a:p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</a:t>
            </a:r>
            <a:r>
              <a:rPr lang="de-DE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 antike Darstellung (~ 200 a.)</a:t>
            </a:r>
          </a:p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</a:t>
            </a:r>
            <a:r>
              <a:rPr lang="de-DE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 Nicolas Poussin (17. Jh.)</a:t>
            </a:r>
            <a:endParaRPr lang="de-DE" sz="9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03025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pic>
        <p:nvPicPr>
          <p:cNvPr id="2" name="Bild 1" descr="Cloelia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804" y="-88900"/>
            <a:ext cx="10418405" cy="70484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98620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pic>
        <p:nvPicPr>
          <p:cNvPr id="2" name="Bild 1" descr="Cloelia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4804" y="-88900"/>
            <a:ext cx="10418405" cy="704849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359400" y="730881"/>
            <a:ext cx="46468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Mädchen wagt das Unmögliche.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396819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pic>
        <p:nvPicPr>
          <p:cNvPr id="7" name="Bild 6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-1222327"/>
            <a:ext cx="6464300" cy="9705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8748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pic>
        <p:nvPicPr>
          <p:cNvPr id="7" name="Bild 6" descr="unname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1" y="-1222327"/>
            <a:ext cx="6464300" cy="970592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30901" y="730881"/>
            <a:ext cx="40753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alter Mann erregt Aufsehen.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63799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riolan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900" y="-114300"/>
            <a:ext cx="10458450" cy="6972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4838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oriolan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6900" y="-114300"/>
            <a:ext cx="10458450" cy="69723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5562600" y="730881"/>
            <a:ext cx="37243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Feldherr hört auf seine Mutter.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6539389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incinnatus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700" y="-101600"/>
            <a:ext cx="10439400" cy="7061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24544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Cincinnatus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1700" y="-101600"/>
            <a:ext cx="10439400" cy="70612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8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6045201" y="730881"/>
            <a:ext cx="39610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Bauer wird zum Diktator.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1528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pic>
        <p:nvPicPr>
          <p:cNvPr id="2" name="Bild 1" descr="verginia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-101600"/>
            <a:ext cx="10420350" cy="7048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4246458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pic>
        <p:nvPicPr>
          <p:cNvPr id="2" name="Bild 1" descr="verginia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08000" y="-101600"/>
            <a:ext cx="10420350" cy="70485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054600" y="730881"/>
            <a:ext cx="46499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Politiker missbraucht seine Macht.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0043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inelli004@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266700"/>
            <a:ext cx="10687050" cy="7124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049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oussincamill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r="-599"/>
          <a:stretch/>
        </p:blipFill>
        <p:spPr>
          <a:xfrm>
            <a:off x="-200672" y="-1936534"/>
            <a:ext cx="9617223" cy="9036636"/>
          </a:xfrm>
        </p:spPr>
      </p:pic>
      <p:sp>
        <p:nvSpPr>
          <p:cNvPr id="8" name="Oval 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639678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 descr="poussincamillus.jp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4" r="-599"/>
          <a:stretch/>
        </p:blipFill>
        <p:spPr>
          <a:xfrm>
            <a:off x="-200672" y="-1936534"/>
            <a:ext cx="9617223" cy="9036636"/>
          </a:xfrm>
        </p:spPr>
      </p:pic>
      <p:sp>
        <p:nvSpPr>
          <p:cNvPr id="5" name="Textfeld 4"/>
          <p:cNvSpPr txBox="1"/>
          <p:nvPr/>
        </p:nvSpPr>
        <p:spPr>
          <a:xfrm>
            <a:off x="6421761" y="730881"/>
            <a:ext cx="35845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Lehrer wird bestraft.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768848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  <p:pic>
        <p:nvPicPr>
          <p:cNvPr id="2" name="Bild 1" descr="Gänse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152400"/>
            <a:ext cx="10515600" cy="7010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511208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  <p:pic>
        <p:nvPicPr>
          <p:cNvPr id="2" name="Bild 1" descr="Gänse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5800" y="-152400"/>
            <a:ext cx="10515600" cy="701040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6421761" y="730881"/>
            <a:ext cx="35845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Gänse retten Rom.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32163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96532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de-DE" dirty="0" smtClean="0">
                <a:solidFill>
                  <a:schemeClr val="tx2"/>
                </a:solidFill>
              </a:rPr>
              <a:t>Welche Geschichten                 möchten Sie                                  genauer kennenlernen?</a:t>
            </a:r>
            <a:endParaRPr lang="de-DE" dirty="0">
              <a:solidFill>
                <a:schemeClr val="tx2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</a:t>
            </a:r>
            <a:endParaRPr lang="de-DE" dirty="0"/>
          </a:p>
        </p:txBody>
      </p:sp>
      <p:sp>
        <p:nvSpPr>
          <p:cNvPr id="5" name="Oval 4"/>
          <p:cNvSpPr/>
          <p:nvPr/>
        </p:nvSpPr>
        <p:spPr>
          <a:xfrm>
            <a:off x="8280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2</a:t>
            </a:r>
            <a:endParaRPr lang="de-DE" dirty="0"/>
          </a:p>
        </p:txBody>
      </p:sp>
      <p:sp>
        <p:nvSpPr>
          <p:cNvPr id="6" name="Oval 5"/>
          <p:cNvSpPr/>
          <p:nvPr/>
        </p:nvSpPr>
        <p:spPr>
          <a:xfrm>
            <a:off x="16416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7" name="Oval 6"/>
          <p:cNvSpPr/>
          <p:nvPr/>
        </p:nvSpPr>
        <p:spPr>
          <a:xfrm>
            <a:off x="24696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4</a:t>
            </a:r>
            <a:endParaRPr lang="de-DE" dirty="0"/>
          </a:p>
        </p:txBody>
      </p:sp>
      <p:sp>
        <p:nvSpPr>
          <p:cNvPr id="8" name="Oval 7"/>
          <p:cNvSpPr/>
          <p:nvPr/>
        </p:nvSpPr>
        <p:spPr>
          <a:xfrm>
            <a:off x="33192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5</a:t>
            </a:r>
            <a:endParaRPr lang="de-DE" dirty="0"/>
          </a:p>
        </p:txBody>
      </p:sp>
      <p:sp>
        <p:nvSpPr>
          <p:cNvPr id="9" name="Oval 8"/>
          <p:cNvSpPr/>
          <p:nvPr/>
        </p:nvSpPr>
        <p:spPr>
          <a:xfrm>
            <a:off x="41580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6</a:t>
            </a:r>
            <a:endParaRPr lang="de-DE" dirty="0"/>
          </a:p>
        </p:txBody>
      </p:sp>
      <p:sp>
        <p:nvSpPr>
          <p:cNvPr id="10" name="Oval 9"/>
          <p:cNvSpPr/>
          <p:nvPr/>
        </p:nvSpPr>
        <p:spPr>
          <a:xfrm>
            <a:off x="50184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11" name="Oval 10"/>
          <p:cNvSpPr/>
          <p:nvPr/>
        </p:nvSpPr>
        <p:spPr>
          <a:xfrm>
            <a:off x="58572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8</a:t>
            </a:r>
            <a:endParaRPr lang="de-DE" dirty="0"/>
          </a:p>
        </p:txBody>
      </p:sp>
      <p:sp>
        <p:nvSpPr>
          <p:cNvPr id="12" name="Oval 11"/>
          <p:cNvSpPr/>
          <p:nvPr/>
        </p:nvSpPr>
        <p:spPr>
          <a:xfrm>
            <a:off x="67212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9</a:t>
            </a:r>
          </a:p>
        </p:txBody>
      </p:sp>
      <p:sp>
        <p:nvSpPr>
          <p:cNvPr id="13" name="Oval 12"/>
          <p:cNvSpPr/>
          <p:nvPr/>
        </p:nvSpPr>
        <p:spPr>
          <a:xfrm>
            <a:off x="757080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14" name="Oval 13"/>
          <p:cNvSpPr/>
          <p:nvPr/>
        </p:nvSpPr>
        <p:spPr>
          <a:xfrm>
            <a:off x="8437160" y="4361320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11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7153765" y="238192"/>
            <a:ext cx="39804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Illustrationen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</a:p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1-5.7-9.11</a:t>
            </a:r>
            <a:r>
              <a:rPr lang="de-DE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- B. </a:t>
            </a:r>
            <a:r>
              <a:rPr lang="de-DE" sz="900" dirty="0" err="1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Pinelli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(19. Jh.)</a:t>
            </a:r>
          </a:p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6</a:t>
            </a:r>
            <a:r>
              <a:rPr lang="de-DE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 antike Darstellung (~ 200 a.)</a:t>
            </a:r>
          </a:p>
          <a:p>
            <a:r>
              <a:rPr lang="de-DE" sz="900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10</a:t>
            </a:r>
            <a:r>
              <a:rPr lang="de-DE" sz="9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 </a:t>
            </a:r>
            <a:r>
              <a:rPr lang="de-DE" sz="9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 - Nicolas Poussin (17. Jh.)</a:t>
            </a:r>
            <a:endParaRPr lang="de-DE" sz="900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39926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pinelli004@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1800" y="-266700"/>
            <a:ext cx="10687050" cy="71247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1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5359400" y="730881"/>
            <a:ext cx="4646891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Die Römer beschaffen sich Frauen.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40891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pic>
        <p:nvPicPr>
          <p:cNvPr id="2" name="Bild 1" descr="pinelli017@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610850" cy="7073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2007933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pic>
        <p:nvPicPr>
          <p:cNvPr id="2" name="Bild 1" descr="pinelli017@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610850" cy="7073900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595674" y="6795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2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774400" y="730881"/>
            <a:ext cx="35845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Lucretia gerät in Gefahr.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114739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 descr="Horatius_X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-1841501" y="-114300"/>
            <a:ext cx="12677797" cy="7073900"/>
          </a:xfrm>
        </p:spPr>
      </p:pic>
      <p:sp>
        <p:nvSpPr>
          <p:cNvPr id="7" name="Oval 6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79998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nhaltsplatzhalter 2" descr="Horatius_X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-1841501" y="-114300"/>
            <a:ext cx="12677797" cy="7073900"/>
          </a:xfrm>
        </p:spPr>
      </p:pic>
      <p:sp>
        <p:nvSpPr>
          <p:cNvPr id="7" name="Oval 6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 smtClean="0"/>
              <a:t>3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6421761" y="730881"/>
            <a:ext cx="3584529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Einer kämpft gegen alle.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9706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ucius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-88900"/>
            <a:ext cx="10337800" cy="69807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573349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Mucius_X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8500" y="-88900"/>
            <a:ext cx="10337800" cy="6980767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3274" y="527192"/>
            <a:ext cx="706840" cy="742863"/>
          </a:xfrm>
          <a:prstGeom prst="ellipse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4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600701" y="730881"/>
            <a:ext cx="4405590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dirty="0" smtClean="0"/>
              <a:t>Ein Mann legt seine Hand ins Feuer.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63011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202</Words>
  <Application>Microsoft Macintosh PowerPoint</Application>
  <PresentationFormat>Bildschirmpräsentation (4:3)</PresentationFormat>
  <Paragraphs>73</Paragraphs>
  <Slides>24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Office-Design</vt:lpstr>
      <vt:lpstr>Welche Geschichten                 möchten Sie                                  genauer kennenlernen?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Welche Geschichten                 möchten Sie                                  genauer kennenlernen?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Welche Geschichte möchtest du genauer kennenlernen?</dc:title>
  <dc:creator>Ulf Jesper</dc:creator>
  <cp:lastModifiedBy>Ulf Jesper</cp:lastModifiedBy>
  <cp:revision>19</cp:revision>
  <dcterms:created xsi:type="dcterms:W3CDTF">2018-10-27T14:46:25Z</dcterms:created>
  <dcterms:modified xsi:type="dcterms:W3CDTF">2018-10-27T21:31:18Z</dcterms:modified>
</cp:coreProperties>
</file>